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864076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3058" y="1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C6DF0-5141-454C-A359-D648E603EBD4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02970-FA9D-444B-97BE-F37928DC150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48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1pPr>
    <a:lvl2pPr marL="369921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2pPr>
    <a:lvl3pPr marL="739841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3pPr>
    <a:lvl4pPr marL="1109762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4pPr>
    <a:lvl5pPr marL="1479682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5pPr>
    <a:lvl6pPr marL="1849603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6pPr>
    <a:lvl7pPr marL="2219523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7pPr>
    <a:lvl8pPr marL="2589444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8pPr>
    <a:lvl9pPr marL="2959364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1060529"/>
            <a:ext cx="7344649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403592"/>
            <a:ext cx="6480572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43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545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45009"/>
            <a:ext cx="186316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45009"/>
            <a:ext cx="5481484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28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318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615546"/>
            <a:ext cx="7452658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4336619"/>
            <a:ext cx="7452658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812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725046"/>
            <a:ext cx="3672324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725046"/>
            <a:ext cx="3672324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72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5011"/>
            <a:ext cx="7452658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588543"/>
            <a:ext cx="3655447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367064"/>
            <a:ext cx="3655447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588543"/>
            <a:ext cx="3673450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367064"/>
            <a:ext cx="3673450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1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78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634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32012"/>
            <a:ext cx="278687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933027"/>
            <a:ext cx="4374386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944052"/>
            <a:ext cx="278687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57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32012"/>
            <a:ext cx="278687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933027"/>
            <a:ext cx="4374386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944052"/>
            <a:ext cx="278687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9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45011"/>
            <a:ext cx="7452658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725046"/>
            <a:ext cx="7452658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6006164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6006164"/>
            <a:ext cx="291625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6006164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644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1EADC-D42F-811D-3DE1-9CA6924D46B7}"/>
              </a:ext>
            </a:extLst>
          </p:cNvPr>
          <p:cNvGrpSpPr/>
          <p:nvPr/>
        </p:nvGrpSpPr>
        <p:grpSpPr>
          <a:xfrm>
            <a:off x="169571" y="277339"/>
            <a:ext cx="7904785" cy="6304436"/>
            <a:chOff x="179481" y="51676"/>
            <a:chExt cx="10978007" cy="8755475"/>
          </a:xfrm>
        </p:grpSpPr>
        <p:pic>
          <p:nvPicPr>
            <p:cNvPr id="8" name="Picture 7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424B563B-3790-A116-8567-889DED4B9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5" r="61372" b="49255"/>
            <a:stretch/>
          </p:blipFill>
          <p:spPr>
            <a:xfrm>
              <a:off x="179481" y="51676"/>
              <a:ext cx="10978007" cy="6519526"/>
            </a:xfrm>
            <a:prstGeom prst="rect">
              <a:avLst/>
            </a:prstGeom>
          </p:spPr>
        </p:pic>
        <p:pic>
          <p:nvPicPr>
            <p:cNvPr id="3" name="Picture 2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203AB3BA-45F2-8203-D58D-0E2C5142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9" t="18231" r="8362" b="65722"/>
            <a:stretch/>
          </p:blipFill>
          <p:spPr>
            <a:xfrm>
              <a:off x="1748938" y="6314896"/>
              <a:ext cx="2482491" cy="143817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36648D-192A-D668-626F-CF7E6F3EB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8534" y="6258455"/>
              <a:ext cx="6497859" cy="2548696"/>
              <a:chOff x="4008961" y="6383137"/>
              <a:chExt cx="4782315" cy="1875796"/>
            </a:xfrm>
          </p:grpSpPr>
          <p:pic>
            <p:nvPicPr>
              <p:cNvPr id="5" name="Picture 4" descr="A collage of images of different colored dots&#10;&#10;Description automatically generated">
                <a:extLst>
                  <a:ext uri="{FF2B5EF4-FFF2-40B4-BE49-F238E27FC236}">
                    <a16:creationId xmlns:a16="http://schemas.microsoft.com/office/drawing/2014/main" id="{E66E56F6-8F85-34B3-1BE5-DA92AEB5AA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9" t="34429" r="3122" b="39272"/>
              <a:stretch/>
            </p:blipFill>
            <p:spPr>
              <a:xfrm>
                <a:off x="4008961" y="6383137"/>
                <a:ext cx="2569840" cy="1770201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different colored dots&#10;&#10;Description automatically generated">
                <a:extLst>
                  <a:ext uri="{FF2B5EF4-FFF2-40B4-BE49-F238E27FC236}">
                    <a16:creationId xmlns:a16="http://schemas.microsoft.com/office/drawing/2014/main" id="{E35576BA-EFEB-E323-8456-C6B9DE546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9" t="59520" r="5275" b="18201"/>
              <a:stretch/>
            </p:blipFill>
            <p:spPr>
              <a:xfrm>
                <a:off x="6511300" y="6759299"/>
                <a:ext cx="2279976" cy="14996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30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Uriah Daugaard</dc:creator>
  <cp:lastModifiedBy>Uriah Daugaard</cp:lastModifiedBy>
  <cp:revision>9</cp:revision>
  <dcterms:created xsi:type="dcterms:W3CDTF">2024-03-30T11:09:14Z</dcterms:created>
  <dcterms:modified xsi:type="dcterms:W3CDTF">2024-03-31T23:20:47Z</dcterms:modified>
</cp:coreProperties>
</file>